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CC66FF"/>
    <a:srgbClr val="00CC66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5AF24-8179-4FCD-B0BF-FEAB21A23CE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EF04-13DB-4D27-B5B2-A9AFD08F2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54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6EF04-13DB-4D27-B5B2-A9AFD08F2AC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82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209550"/>
            <a:ext cx="5088731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CC66">
                        <a:shade val="30000"/>
                        <a:satMod val="115000"/>
                      </a:srgbClr>
                    </a:gs>
                    <a:gs pos="50000">
                      <a:srgbClr val="00CC66">
                        <a:shade val="67500"/>
                        <a:satMod val="115000"/>
                      </a:srgbClr>
                    </a:gs>
                    <a:gs pos="100000">
                      <a:srgbClr val="00CC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КВЕСТ-ИГРА</a:t>
            </a:r>
          </a:p>
          <a:p>
            <a:pPr algn="ctr"/>
            <a:endParaRPr lang="ru-RU" sz="1600" b="1" cap="none" spc="0" dirty="0" smtClean="0">
              <a:ln w="1905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00CC66">
                      <a:shade val="30000"/>
                      <a:satMod val="115000"/>
                    </a:srgbClr>
                  </a:gs>
                  <a:gs pos="50000">
                    <a:srgbClr val="00CC66">
                      <a:shade val="67500"/>
                      <a:satMod val="115000"/>
                    </a:srgbClr>
                  </a:gs>
                  <a:gs pos="100000">
                    <a:srgbClr val="00CC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CC66">
                        <a:shade val="30000"/>
                        <a:satMod val="115000"/>
                      </a:srgbClr>
                    </a:gs>
                    <a:gs pos="50000">
                      <a:srgbClr val="00CC66">
                        <a:shade val="67500"/>
                        <a:satMod val="115000"/>
                      </a:srgbClr>
                    </a:gs>
                    <a:gs pos="100000">
                      <a:srgbClr val="00CC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«ЭКОЛОГИЯ ДУШИ»</a:t>
            </a:r>
            <a:endParaRPr lang="ru-RU" sz="5400" b="1" cap="none" spc="0" dirty="0">
              <a:ln w="1905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00CC66">
                      <a:shade val="30000"/>
                      <a:satMod val="115000"/>
                    </a:srgbClr>
                  </a:gs>
                  <a:gs pos="50000">
                    <a:srgbClr val="00CC66">
                      <a:shade val="67500"/>
                      <a:satMod val="115000"/>
                    </a:srgbClr>
                  </a:gs>
                  <a:gs pos="100000">
                    <a:srgbClr val="00CC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8" name="Picture 6" descr="Журнал &quot;Бизнес Росси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33550"/>
            <a:ext cx="3505200" cy="325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939188" y="612583"/>
            <a:ext cx="5715000" cy="1371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itchFamily="34" charset="0"/>
                <a:cs typeface="Arial" pitchFamily="34" charset="0"/>
              </a:rPr>
              <a:t>ЧЕЛОВЕК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914400" y="3257550"/>
            <a:ext cx="5715000" cy="1371600"/>
          </a:xfrm>
          <a:prstGeom prst="ellipse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itchFamily="34" charset="0"/>
                <a:cs typeface="Arial" pitchFamily="34" charset="0"/>
              </a:rPr>
              <a:t>ПРИРОДА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5400000">
            <a:off x="3017044" y="2145506"/>
            <a:ext cx="1630362" cy="806450"/>
          </a:xfrm>
          <a:prstGeom prst="leftRightArrow">
            <a:avLst>
              <a:gd name="adj1" fmla="val 35611"/>
              <a:gd name="adj2" fmla="val 44096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для презентации люди - 84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61950"/>
            <a:ext cx="2104958" cy="1759394"/>
          </a:xfrm>
          <a:prstGeom prst="rect">
            <a:avLst/>
          </a:prstGeom>
          <a:noFill/>
        </p:spPr>
      </p:pic>
      <p:pic>
        <p:nvPicPr>
          <p:cNvPr id="1032" name="Picture 8" descr="природа png без фона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/>
          <a:srcRect l="4450" t="5000" b="2500"/>
          <a:stretch>
            <a:fillRect/>
          </a:stretch>
        </p:blipFill>
        <p:spPr bwMode="auto">
          <a:xfrm>
            <a:off x="5943600" y="2800350"/>
            <a:ext cx="2940908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Тайна души и тела человека | islam.ru"/>
          <p:cNvPicPr>
            <a:picLocks noChangeAspect="1" noChangeArrowheads="1"/>
          </p:cNvPicPr>
          <p:nvPr/>
        </p:nvPicPr>
        <p:blipFill>
          <a:blip r:embed="rId2" cstate="print"/>
          <a:srcRect l="10169" r="10423"/>
          <a:stretch>
            <a:fillRect/>
          </a:stretch>
        </p:blipFill>
        <p:spPr bwMode="auto">
          <a:xfrm>
            <a:off x="5410200" y="1276350"/>
            <a:ext cx="3089031" cy="2535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Загрязнение окружающей среды: виды, причины и последств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76350"/>
            <a:ext cx="4191000" cy="255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Развернутая стрелка 5"/>
          <p:cNvSpPr/>
          <p:nvPr/>
        </p:nvSpPr>
        <p:spPr>
          <a:xfrm>
            <a:off x="2438400" y="742950"/>
            <a:ext cx="4648200" cy="609600"/>
          </a:xfrm>
          <a:prstGeom prst="uturnArrow">
            <a:avLst>
              <a:gd name="adj1" fmla="val 39458"/>
              <a:gd name="adj2" fmla="val 25000"/>
              <a:gd name="adj3" fmla="val 26807"/>
              <a:gd name="adj4" fmla="val 60843"/>
              <a:gd name="adj5" fmla="val 10000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звернутая стрелка 6"/>
          <p:cNvSpPr/>
          <p:nvPr/>
        </p:nvSpPr>
        <p:spPr>
          <a:xfrm rot="10800000">
            <a:off x="2438400" y="3714750"/>
            <a:ext cx="4648200" cy="609600"/>
          </a:xfrm>
          <a:prstGeom prst="uturnArrow">
            <a:avLst>
              <a:gd name="adj1" fmla="val 39458"/>
              <a:gd name="adj2" fmla="val 25000"/>
              <a:gd name="adj3" fmla="val 26807"/>
              <a:gd name="adj4" fmla="val 60843"/>
              <a:gd name="adj5" fmla="val 100000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9600" y="1200150"/>
            <a:ext cx="117692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16600" b="1" cap="none" spc="5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514350"/>
            <a:ext cx="6858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CC66">
                        <a:shade val="30000"/>
                        <a:satMod val="115000"/>
                      </a:srgbClr>
                    </a:gs>
                    <a:gs pos="50000">
                      <a:srgbClr val="00CC66">
                        <a:shade val="67500"/>
                        <a:satMod val="115000"/>
                      </a:srgbClr>
                    </a:gs>
                    <a:gs pos="100000">
                      <a:srgbClr val="00CC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СТАНЦИЯ №1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CC66">
                        <a:shade val="30000"/>
                        <a:satMod val="115000"/>
                      </a:srgbClr>
                    </a:gs>
                    <a:gs pos="50000">
                      <a:srgbClr val="00CC66">
                        <a:shade val="67500"/>
                        <a:satMod val="115000"/>
                      </a:srgbClr>
                    </a:gs>
                    <a:gs pos="100000">
                      <a:srgbClr val="00CC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«МОЗГОВОЙ ШТУРМ»</a:t>
            </a:r>
            <a:endParaRPr lang="ru-RU" sz="6000" b="1" cap="none" spc="0" dirty="0">
              <a:ln w="1905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00CC66">
                      <a:shade val="30000"/>
                      <a:satMod val="115000"/>
                    </a:srgbClr>
                  </a:gs>
                  <a:gs pos="50000">
                    <a:srgbClr val="00CC66">
                      <a:shade val="67500"/>
                      <a:satMod val="115000"/>
                    </a:srgbClr>
                  </a:gs>
                  <a:gs pos="100000">
                    <a:srgbClr val="00CC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895475"/>
            <a:ext cx="4060031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thumbs.dreamstime.com/b/%D1%80%D0%B5%D1%86%D0%B8%D1%80%D0%BA%D1%83%D0%BB%D0%B8%D1%80%D1%83%D1%8E%D1%89-%D0%B1%D1%83%D0%BC%D0%B0%D0%B6%D0%BD%D1%8B%D0%B9-%D0%B7%D0%BD%D0%B0%D1%87%D0%BE%D0%BA-%D0%BE%D1%82%D0%B1%D1%80%D0%BE%D1%81%D0%B0-%D0%B7%D0%B0%D0%B2%D0%B5%D1%80%D0%BD%D0%B8%D1%82%D0%B5-%D0%BA%D0%BE%D0%BD%D1%82%D0%B5%D0%B9%D0%BD%D0%B5%D1%80-%D0%B2-%D0%B1%D1%83%D0%BC%D0%B0%D0%B3%D1%83-1155104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87" r="20157" b="50685"/>
          <a:stretch/>
        </p:blipFill>
        <p:spPr bwMode="auto">
          <a:xfrm rot="953263">
            <a:off x="6891409" y="2027046"/>
            <a:ext cx="1981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thumbs.dreamstime.com/b/%D1%80%D0%B5%D1%86%D0%B8%D1%80%D0%BA%D1%83%D0%BB%D0%B8%D1%80%D1%83%D1%8E%D1%89-%D0%B1%D1%83%D0%BC%D0%B0%D0%B6%D0%BD%D1%8B%D0%B9-%D0%B7%D0%BD%D0%B0%D1%87%D0%BE%D0%BA-%D0%BE%D1%82%D0%B1%D1%80%D0%BE%D1%81%D0%B0-%D0%B7%D0%B0%D0%B2%D0%B5%D1%80%D0%BD%D0%B8%D1%82%D0%B5-%D0%BA%D0%BE%D0%BD%D1%82%D0%B5%D0%B9%D0%BD%D0%B5%D1%80-%D0%B2-%D0%B1%D1%83%D0%BC%D0%B0%D0%B3%D1%83-1155104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87" r="20157" b="50685"/>
          <a:stretch/>
        </p:blipFill>
        <p:spPr bwMode="auto">
          <a:xfrm>
            <a:off x="6934199" y="323340"/>
            <a:ext cx="1981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humbs.dreamstime.com/b/%D1%80%D0%B5%D1%86%D0%B8%D1%80%D0%BA%D1%83%D0%BB%D0%B8%D1%80%D1%83%D1%8E%D1%89-%D0%B1%D1%83%D0%BC%D0%B0%D0%B6%D0%BD%D1%8B%D0%B9-%D0%B7%D0%BD%D0%B0%D1%87%D0%BE%D0%BA-%D0%BE%D1%82%D0%B1%D1%80%D0%BE%D1%81%D0%B0-%D0%B7%D0%B0%D0%B2%D0%B5%D1%80%D0%BD%D0%B8%D1%82%D0%B5-%D0%BA%D0%BE%D0%BD%D1%82%D0%B5%D0%B9%D0%BD%D0%B5%D1%80-%D0%B2-%D0%B1%D1%83%D0%BC%D0%B0%D0%B3%D1%83-1155104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222" b="94222" l="18429" r="80286">
                        <a14:foregroundMark x1="24857" y1="13333" x2="35714" y2="13778"/>
                        <a14:foregroundMark x1="47714" y1="11111" x2="54571" y2="20667"/>
                        <a14:foregroundMark x1="39000" y1="5556" x2="38714" y2="7000"/>
                        <a14:foregroundMark x1="64000" y1="8333" x2="64000" y2="8333"/>
                        <a14:foregroundMark x1="68286" y1="21333" x2="74571" y2="16222"/>
                        <a14:foregroundMark x1="61143" y1="40889" x2="66000" y2="29556"/>
                        <a14:foregroundMark x1="64000" y1="45889" x2="63571" y2="44333"/>
                        <a14:foregroundMark x1="52429" y1="43222" x2="52429" y2="43222"/>
                        <a14:foregroundMark x1="57857" y1="27000" x2="57857" y2="27000"/>
                        <a14:foregroundMark x1="35286" y1="19778" x2="35286" y2="19778"/>
                        <a14:foregroundMark x1="26000" y1="37111" x2="26000" y2="37111"/>
                        <a14:foregroundMark x1="24857" y1="38333" x2="24857" y2="38333"/>
                        <a14:foregroundMark x1="24000" y1="36111" x2="26000" y2="38000"/>
                        <a14:foregroundMark x1="28429" y1="30778" x2="48714" y2="29222"/>
                        <a14:foregroundMark x1="34286" y1="40222" x2="40286" y2="46667"/>
                        <a14:foregroundMark x1="41000" y1="42111" x2="41571" y2="4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87" r="20157" b="50685"/>
          <a:stretch/>
        </p:blipFill>
        <p:spPr bwMode="auto">
          <a:xfrm rot="15078257">
            <a:off x="5295142" y="1719564"/>
            <a:ext cx="146755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humbs.dreamstime.com/b/%D1%80%D0%B5%D1%86%D0%B8%D1%80%D0%BA%D1%83%D0%BB%D0%B8%D1%80%D1%83%D1%8E%D1%89-%D0%B1%D1%83%D0%BC%D0%B0%D0%B6%D0%BD%D1%8B%D0%B9-%D0%B7%D0%BD%D0%B0%D1%87%D0%BE%D0%BA-%D0%BE%D1%82%D0%B1%D1%80%D0%BE%D1%81%D0%B0-%D0%B7%D0%B0%D0%B2%D0%B5%D1%80%D0%BD%D0%B8%D1%82%D0%B5-%D0%BA%D0%BE%D0%BD%D1%82%D0%B5%D0%B9%D0%BD%D0%B5%D1%80-%D0%B2-%D0%B1%D1%83%D0%BC%D0%B0%D0%B3%D1%83-1155104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87" r="20157" b="50685"/>
          <a:stretch/>
        </p:blipFill>
        <p:spPr bwMode="auto">
          <a:xfrm rot="20964723">
            <a:off x="6528320" y="1398204"/>
            <a:ext cx="146755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657777"/>
            <a:ext cx="6858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CC66">
                        <a:shade val="30000"/>
                        <a:satMod val="115000"/>
                      </a:srgbClr>
                    </a:gs>
                    <a:gs pos="50000">
                      <a:srgbClr val="00CC66">
                        <a:shade val="67500"/>
                        <a:satMod val="115000"/>
                      </a:srgbClr>
                    </a:gs>
                    <a:gs pos="100000">
                      <a:srgbClr val="00CC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СТАНЦИЯ №2</a:t>
            </a:r>
          </a:p>
          <a:p>
            <a:pPr algn="ctr"/>
            <a:r>
              <a:rPr lang="ru-RU" sz="6000" b="1" dirty="0" smtClean="0">
                <a:ln w="1905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CC66">
                        <a:shade val="30000"/>
                        <a:satMod val="115000"/>
                      </a:srgbClr>
                    </a:gs>
                    <a:gs pos="50000">
                      <a:srgbClr val="00CC66">
                        <a:shade val="67500"/>
                        <a:satMod val="115000"/>
                      </a:srgbClr>
                    </a:gs>
                    <a:gs pos="100000">
                      <a:srgbClr val="00CC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«УРНА»</a:t>
            </a:r>
            <a:endParaRPr lang="ru-RU" sz="6600" b="1" cap="none" spc="0" dirty="0">
              <a:ln w="1905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00CC66">
                      <a:shade val="30000"/>
                      <a:satMod val="115000"/>
                    </a:srgbClr>
                  </a:gs>
                  <a:gs pos="50000">
                    <a:srgbClr val="00CC66">
                      <a:shade val="67500"/>
                      <a:satMod val="115000"/>
                    </a:srgbClr>
                  </a:gs>
                  <a:gs pos="100000">
                    <a:srgbClr val="00CC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https://thumbs.dreamstime.com/b/%D1%80%D0%B5%D1%86%D0%B8%D1%80%D0%BA%D1%83%D0%BB%D0%B8%D1%80%D1%83%D1%8E%D1%89-%D0%B1%D1%83%D0%BC%D0%B0%D0%B6%D0%BD%D1%8B%D0%B9-%D0%B7%D0%BD%D0%B0%D1%87%D0%BE%D0%BA-%D0%BE%D1%82%D0%B1%D1%80%D0%BE%D1%81%D0%B0-%D0%B7%D0%B0%D0%B2%D0%B5%D1%80%D0%BD%D0%B8%D1%82%D0%B5-%D0%BA%D0%BE%D0%BD%D1%82%D0%B5%D0%B9%D0%BD%D0%B5%D1%80-%D0%B2-%D0%B1%D1%83%D0%BC%D0%B0%D0%B3%D1%83-1155104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87" t="49315" r="20157" b="5023"/>
          <a:stretch/>
        </p:blipFill>
        <p:spPr bwMode="auto">
          <a:xfrm>
            <a:off x="5486400" y="2605742"/>
            <a:ext cx="2514600" cy="241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438150"/>
            <a:ext cx="6858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CC66">
                        <a:shade val="30000"/>
                        <a:satMod val="115000"/>
                      </a:srgbClr>
                    </a:gs>
                    <a:gs pos="50000">
                      <a:srgbClr val="00CC66">
                        <a:shade val="67500"/>
                        <a:satMod val="115000"/>
                      </a:srgbClr>
                    </a:gs>
                    <a:gs pos="100000">
                      <a:srgbClr val="00CC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СТАНЦИЯ №3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CC66">
                        <a:shade val="30000"/>
                        <a:satMod val="115000"/>
                      </a:srgbClr>
                    </a:gs>
                    <a:gs pos="50000">
                      <a:srgbClr val="00CC66">
                        <a:shade val="67500"/>
                        <a:satMod val="115000"/>
                      </a:srgbClr>
                    </a:gs>
                    <a:gs pos="100000">
                      <a:srgbClr val="00CC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«ПОЗИТИВНЫЙ ЧЕЛОВЕК»</a:t>
            </a:r>
            <a:endParaRPr lang="ru-RU" sz="6000" b="1" cap="none" spc="0" dirty="0">
              <a:ln w="1905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00CC66">
                      <a:shade val="30000"/>
                      <a:satMod val="115000"/>
                    </a:srgbClr>
                  </a:gs>
                  <a:gs pos="50000">
                    <a:srgbClr val="00CC66">
                      <a:shade val="67500"/>
                      <a:satMod val="115000"/>
                    </a:srgbClr>
                  </a:gs>
                  <a:gs pos="100000">
                    <a:srgbClr val="00CC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940719"/>
            <a:ext cx="32004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023473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Кто такой позитивный человек?</a:t>
            </a:r>
          </a:p>
          <a:p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Какими качествами обладает позитивный человек?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42950"/>
            <a:ext cx="6858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CC66">
                        <a:shade val="30000"/>
                        <a:satMod val="115000"/>
                      </a:srgbClr>
                    </a:gs>
                    <a:gs pos="50000">
                      <a:srgbClr val="00CC66">
                        <a:shade val="67500"/>
                        <a:satMod val="115000"/>
                      </a:srgbClr>
                    </a:gs>
                    <a:gs pos="100000">
                      <a:srgbClr val="00CC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СТАНЦИЯ №4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CC66">
                        <a:shade val="30000"/>
                        <a:satMod val="115000"/>
                      </a:srgbClr>
                    </a:gs>
                    <a:gs pos="50000">
                      <a:srgbClr val="00CC66">
                        <a:shade val="67500"/>
                        <a:satMod val="115000"/>
                      </a:srgbClr>
                    </a:gs>
                    <a:gs pos="100000">
                      <a:srgbClr val="00CC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«РЕСУРСЫ»</a:t>
            </a:r>
            <a:endParaRPr lang="ru-RU" sz="6000" b="1" cap="none" spc="0" dirty="0">
              <a:ln w="1905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00CC66">
                      <a:shade val="30000"/>
                      <a:satMod val="115000"/>
                    </a:srgbClr>
                  </a:gs>
                  <a:gs pos="50000">
                    <a:srgbClr val="00CC66">
                      <a:shade val="67500"/>
                      <a:satMod val="115000"/>
                    </a:srgbClr>
                  </a:gs>
                  <a:gs pos="100000">
                    <a:srgbClr val="00CC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352550"/>
            <a:ext cx="3276600" cy="3618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949" y="2725327"/>
            <a:ext cx="2473051" cy="209671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0"/>
            <a:ext cx="6324600" cy="415647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Очистим экологию души,</a:t>
            </a:r>
          </a:p>
          <a:p>
            <a:pPr marL="0" indent="0" algn="ctr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экология Земли сама воспрянет.</a:t>
            </a:r>
          </a:p>
          <a:p>
            <a:pPr marL="0" indent="0" algn="ctr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Ведь каждая безнравственная мысль</a:t>
            </a:r>
          </a:p>
          <a:p>
            <a:pPr marL="0" indent="0" algn="ctr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Последствием своим планету ранит.</a:t>
            </a:r>
            <a:b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Очистим душу, смоем с мыслей грязь,</a:t>
            </a:r>
          </a:p>
          <a:p>
            <a:pPr marL="0" indent="0" algn="ctr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вся Земля очистится от сора.</a:t>
            </a:r>
          </a:p>
          <a:p>
            <a:pPr marL="0" indent="0" algn="ctr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 благодарно </a:t>
            </a:r>
            <a:r>
              <a:rPr lang="ru-RU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возродясь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Моря очистит, реки и озера.</a:t>
            </a:r>
            <a:b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Нина Уманская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592586"/>
            <a:ext cx="2982576" cy="2362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3074" y="2977767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65</Words>
  <Application>Microsoft Office PowerPoint</Application>
  <PresentationFormat>Экран (16:9)</PresentationFormat>
  <Paragraphs>26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Психолог_2</cp:lastModifiedBy>
  <cp:revision>18</cp:revision>
  <dcterms:created xsi:type="dcterms:W3CDTF">2023-04-18T10:36:25Z</dcterms:created>
  <dcterms:modified xsi:type="dcterms:W3CDTF">2023-04-21T05:08:55Z</dcterms:modified>
</cp:coreProperties>
</file>